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10375" cy="99425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68528-DFC0-4619-9779-15470F4489C4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4D5BF-BA16-4EAE-957B-E4A95FDB85E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20939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0083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3447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84912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87485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8772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94943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49737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19309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63174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53220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88431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B1D6F-7E8A-411F-99C6-CBADD9441A20}" type="datetimeFigureOut">
              <a:rPr lang="da-DK" smtClean="0"/>
              <a:pPr/>
              <a:t>17-05-2015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C1C4D-D63E-42A8-9BFA-E26546D41D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78768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427983" y="860140"/>
            <a:ext cx="1134279" cy="6480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Fadumo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843808" y="908720"/>
            <a:ext cx="914400" cy="550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Lige forbindelse 9"/>
          <p:cNvCxnSpPr>
            <a:endCxn id="5" idx="2"/>
          </p:cNvCxnSpPr>
          <p:nvPr/>
        </p:nvCxnSpPr>
        <p:spPr>
          <a:xfrm>
            <a:off x="3758208" y="1184176"/>
            <a:ext cx="669775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>
            <a:off x="4094762" y="1192515"/>
            <a:ext cx="0" cy="70520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 flipV="1">
            <a:off x="3081129" y="1908880"/>
            <a:ext cx="2023934" cy="1115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3081129" y="1914459"/>
            <a:ext cx="0" cy="70520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5105063" y="1908880"/>
            <a:ext cx="0" cy="70520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>
            <a:off x="4647863" y="2626810"/>
            <a:ext cx="914400" cy="550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4647863" y="2640429"/>
            <a:ext cx="914400" cy="550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Moosa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Lige forbindelse 22"/>
          <p:cNvCxnSpPr/>
          <p:nvPr/>
        </p:nvCxnSpPr>
        <p:spPr>
          <a:xfrm>
            <a:off x="5562263" y="2904187"/>
            <a:ext cx="669776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>
            <a:off x="1954153" y="2924708"/>
            <a:ext cx="669776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959212" y="2604657"/>
            <a:ext cx="1054561" cy="640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Khadija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Lige forbindelse 26"/>
          <p:cNvCxnSpPr/>
          <p:nvPr/>
        </p:nvCxnSpPr>
        <p:spPr>
          <a:xfrm>
            <a:off x="5897151" y="2924708"/>
            <a:ext cx="0" cy="70520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/>
          <p:cNvCxnSpPr/>
          <p:nvPr/>
        </p:nvCxnSpPr>
        <p:spPr>
          <a:xfrm>
            <a:off x="2289041" y="2915885"/>
            <a:ext cx="0" cy="70520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 flipV="1">
            <a:off x="5687144" y="3629915"/>
            <a:ext cx="2023934" cy="1115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/>
          <p:cNvCxnSpPr/>
          <p:nvPr/>
        </p:nvCxnSpPr>
        <p:spPr>
          <a:xfrm>
            <a:off x="1644824" y="3662287"/>
            <a:ext cx="3024062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1039753" y="5517232"/>
            <a:ext cx="1062271" cy="640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Ayaan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Lige forbindelse 31"/>
          <p:cNvCxnSpPr/>
          <p:nvPr/>
        </p:nvCxnSpPr>
        <p:spPr>
          <a:xfrm>
            <a:off x="1643909" y="3662288"/>
            <a:ext cx="0" cy="185494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2411760" y="3667867"/>
            <a:ext cx="0" cy="1922721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>
            <a:off x="3541955" y="3667867"/>
            <a:ext cx="27964" cy="1938555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forbindelse 35"/>
          <p:cNvCxnSpPr/>
          <p:nvPr/>
        </p:nvCxnSpPr>
        <p:spPr>
          <a:xfrm>
            <a:off x="4647863" y="3667867"/>
            <a:ext cx="0" cy="1938555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/>
          <p:cNvCxnSpPr/>
          <p:nvPr/>
        </p:nvCxnSpPr>
        <p:spPr>
          <a:xfrm>
            <a:off x="5687144" y="3667867"/>
            <a:ext cx="0" cy="70520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forbindelse 37"/>
          <p:cNvCxnSpPr/>
          <p:nvPr/>
        </p:nvCxnSpPr>
        <p:spPr>
          <a:xfrm>
            <a:off x="6660232" y="3641073"/>
            <a:ext cx="0" cy="70520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/>
          <p:cNvCxnSpPr/>
          <p:nvPr/>
        </p:nvCxnSpPr>
        <p:spPr>
          <a:xfrm>
            <a:off x="7711078" y="3621092"/>
            <a:ext cx="0" cy="70520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39"/>
          <p:cNvSpPr/>
          <p:nvPr/>
        </p:nvSpPr>
        <p:spPr>
          <a:xfrm>
            <a:off x="2195736" y="5606422"/>
            <a:ext cx="1007705" cy="550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Mohammed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3347864" y="5606422"/>
            <a:ext cx="914400" cy="550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Abdi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2655519" y="2628731"/>
            <a:ext cx="914400" cy="550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Ibrahim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5105063" y="4373074"/>
            <a:ext cx="1039281" cy="640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Hawa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ktangel 54"/>
          <p:cNvSpPr/>
          <p:nvPr/>
        </p:nvSpPr>
        <p:spPr>
          <a:xfrm>
            <a:off x="6266338" y="4382212"/>
            <a:ext cx="914400" cy="550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Ahmed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7308304" y="4346280"/>
            <a:ext cx="1080120" cy="640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ktangel 56"/>
          <p:cNvSpPr/>
          <p:nvPr/>
        </p:nvSpPr>
        <p:spPr>
          <a:xfrm>
            <a:off x="125353" y="5039676"/>
            <a:ext cx="914400" cy="550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Hassan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Lige forbindelse 57"/>
          <p:cNvCxnSpPr>
            <a:endCxn id="31" idx="1"/>
          </p:cNvCxnSpPr>
          <p:nvPr/>
        </p:nvCxnSpPr>
        <p:spPr>
          <a:xfrm>
            <a:off x="1039753" y="5435107"/>
            <a:ext cx="155566" cy="175866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forbindelse 62"/>
          <p:cNvCxnSpPr/>
          <p:nvPr/>
        </p:nvCxnSpPr>
        <p:spPr>
          <a:xfrm flipV="1">
            <a:off x="2726599" y="823927"/>
            <a:ext cx="1148817" cy="69492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forbindelse 64"/>
          <p:cNvCxnSpPr/>
          <p:nvPr/>
        </p:nvCxnSpPr>
        <p:spPr>
          <a:xfrm>
            <a:off x="2746241" y="823927"/>
            <a:ext cx="1129175" cy="635705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itel 72"/>
          <p:cNvSpPr>
            <a:spLocks noGrp="1"/>
          </p:cNvSpPr>
          <p:nvPr>
            <p:ph type="title"/>
          </p:nvPr>
        </p:nvSpPr>
        <p:spPr>
          <a:xfrm>
            <a:off x="564742" y="176622"/>
            <a:ext cx="8114591" cy="630723"/>
          </a:xfrm>
        </p:spPr>
        <p:txBody>
          <a:bodyPr>
            <a:normAutofit/>
          </a:bodyPr>
          <a:lstStyle/>
          <a:p>
            <a:pPr algn="l"/>
            <a:r>
              <a:rPr lang="da-DK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Oversigt somalisk familie</a:t>
            </a:r>
            <a:r>
              <a:rPr lang="da-DK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4355976" y="5589240"/>
            <a:ext cx="1008112" cy="640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Maryan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6213633" y="2523672"/>
            <a:ext cx="1134279" cy="6480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Halima</a:t>
            </a:r>
            <a:endParaRPr lang="da-D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756836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Metropol Primær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192337"/>
      </a:accent1>
      <a:accent2>
        <a:srgbClr val="142D4A"/>
      </a:accent2>
      <a:accent3>
        <a:srgbClr val="A7AFBE"/>
      </a:accent3>
      <a:accent4>
        <a:srgbClr val="642570"/>
      </a:accent4>
      <a:accent5>
        <a:srgbClr val="186C76"/>
      </a:accent5>
      <a:accent6>
        <a:srgbClr val="62350D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16</Words>
  <Application>Microsoft Office PowerPoint</Application>
  <PresentationFormat>Skærmshow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Oversigt somalisk familie </vt:lpstr>
    </vt:vector>
  </TitlesOfParts>
  <Company>Professionshøjskolen Metropol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Antczak</dc:creator>
  <cp:lastModifiedBy>Helle</cp:lastModifiedBy>
  <cp:revision>34</cp:revision>
  <cp:lastPrinted>2014-03-11T08:34:04Z</cp:lastPrinted>
  <dcterms:created xsi:type="dcterms:W3CDTF">2014-02-18T12:46:25Z</dcterms:created>
  <dcterms:modified xsi:type="dcterms:W3CDTF">2015-05-17T06:14:47Z</dcterms:modified>
</cp:coreProperties>
</file>